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17"/>
  </p:notesMasterIdLst>
  <p:handoutMasterIdLst>
    <p:handoutMasterId r:id="rId18"/>
  </p:handoutMasterIdLst>
  <p:sldIdLst>
    <p:sldId id="262" r:id="rId2"/>
    <p:sldId id="257" r:id="rId3"/>
    <p:sldId id="272" r:id="rId4"/>
    <p:sldId id="276" r:id="rId5"/>
    <p:sldId id="274" r:id="rId6"/>
    <p:sldId id="279" r:id="rId7"/>
    <p:sldId id="275" r:id="rId8"/>
    <p:sldId id="280" r:id="rId9"/>
    <p:sldId id="281" r:id="rId10"/>
    <p:sldId id="282" r:id="rId11"/>
    <p:sldId id="283" r:id="rId12"/>
    <p:sldId id="284" r:id="rId13"/>
    <p:sldId id="285" r:id="rId14"/>
    <p:sldId id="287" r:id="rId15"/>
    <p:sldId id="286" r:id="rId1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6" autoAdjust="0"/>
  </p:normalViewPr>
  <p:slideViewPr>
    <p:cSldViewPr snapToGrid="0">
      <p:cViewPr varScale="1">
        <p:scale>
          <a:sx n="103" d="100"/>
          <a:sy n="103" d="100"/>
        </p:scale>
        <p:origin x="138" y="26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A9BCE0C-CD74-4A59-802C-6D2F8C15331A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04FDEA8-CBB8-46CC-9562-028963DBC55A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7B8BE-C168-4EE7-886D-DD230EEFE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34CE2-573D-49D8-8F56-36AF2AAF2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E55ED-8D8E-4A5D-8B1D-165DFF15E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CC777-02CB-4ABF-BE6C-B10B1D788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08D39-ADD4-43D5-B6C6-6EC8D787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7F94EA-105E-44E7-8DC9-A5D4154C8AB0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2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4C20-AF20-4BB4-854E-9D0CD6EEB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9A6FA-E6DF-40DB-8523-340EFDF44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40A39-AFED-41DE-A2EA-A6739D92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2063B-6A81-4389-A4D1-4A703ED06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FFF2F-55E4-483B-950C-78346686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F121D7-B93A-42B4-AEA3-D2E7781257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2D232-7486-44BA-A3A8-6053B4890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3A2F5-D017-49C5-9D66-7F8309B1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1B4B7-9AA1-47E6-9808-284BC862A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7A803-B056-4709-AE4B-F610BCD8D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1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64591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E9A0-663B-45CB-AAC9-B8AAAB1D1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F9B02-32A0-4D7A-B467-5D092D3C4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2A9FE-5895-42D2-B8EF-C270DDF9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E92B1-D6B7-4612-B336-4A10A1520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99785-3583-4727-B600-D1BA3C6CA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33435-2A46-4479-B195-E07B35E11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78A19-CEB2-4D94-8013-17CBCA9D5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11687-9A8E-4A16-B82E-12EC091B0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E7AC2-9A0F-4189-A0F6-B4875C961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EB481-97C3-4CC5-B0D5-E7C986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8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26D2F-47B8-469C-A46E-6FF181CE8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57E3E-40C9-4528-AC18-4C747B89F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E7368-BE3E-4CEE-A9E6-76C617E06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EBAE4-C32B-421E-BB15-A1A29BF3C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B0F31-DDE7-4091-904B-BB57D9F71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7239A-8C37-4BDF-A909-9554CD62F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6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51A0-8597-4643-BCFF-68935451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F8363-1644-4D04-B929-82AE26410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B3C5AB-610F-458E-A1BC-FC1CDF31E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978A1A-B51F-44F8-AE28-5B7F0490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D55F9-362A-430C-A6E1-76133B8AF1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443A63-7919-41D1-BE4C-3E15FD78D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CFC6E9-7EAD-46AE-A83D-6D330C0D9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2C6D73-F557-44C2-85FB-8ED71E1D4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2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B5A5C-9BD9-4B7D-86B4-A3B44646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CF8BC1-6A92-4EC2-8C07-A92084741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775B9C-46CB-401D-AB78-1CB8D9B6A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97AC1A-D293-474F-A22F-BEDEEB880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5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D12E4-9F34-49AB-8E76-1DB8B055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2/10/2019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DB1D37-0DC9-4D69-8CDE-09C46A732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11828-C8C5-4718-997F-F9272BF8B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9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C29DA-3AF5-4E3F-BF52-A9DF86AC6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65364-1EE7-44E9-9DD6-2CEDF201C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67940-C53B-41B9-9B38-4BC89DB6D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E9517-13D4-4115-94EB-1B17A12B1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56EEB-24E5-496B-A494-37BFCED17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3B21D-4BED-4688-BEB0-6D78F8665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5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B6528-B6E9-435D-833F-4CE26C7B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1BB291-490E-4AE4-9C24-925D9BE9D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7CC59-A6D3-4FCB-AC60-E5C6A568A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6E023-E9C5-41D6-A968-75CF2B56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EE2AA-9822-4C59-82F6-35A49EDBF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A81F8-E6E1-4E77-AE0E-C887ED87B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A35145-A7B8-4F2A-8EB3-7B1EF137C708}"/>
              </a:ext>
            </a:extLst>
          </p:cNvPr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8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1C589F-FCC5-48A8-9082-73809CA11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31DDD-104E-49FF-A4DC-72E1371D2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6BB0E-3A67-4443-BF50-3B283252A4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7804-E309-48CB-A7CA-B0AC8E5A4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4BE77-CD38-4F66-B1EB-59BC66C08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ED4676-1D21-4786-9E74-31E9A3B50949}"/>
              </a:ext>
            </a:extLst>
          </p:cNvPr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7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656" r:id="rId13"/>
    <p:sldLayoutId id="214748365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btsalesla@gmail.com" TargetMode="External"/><Relationship Id="rId2" Type="http://schemas.openxmlformats.org/officeDocument/2006/relationships/hyperlink" Target="http://www.btsales.online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Order your jacket tutorial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6A007F7-8AE4-4E87-8221-BAFD097BCA9A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r="18208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D190C94-6CA9-4AD8-9775-E04C5AA26CE7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r="18208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662E6C9E-ECE7-461D-B0E5-091518BD43F4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89535" y="318145"/>
            <a:ext cx="4745736" cy="4109446"/>
          </a:xfr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BT Sales</a:t>
            </a:r>
          </a:p>
        </p:txBody>
      </p:sp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0EC023-E97D-46B5-B291-C46B78A3290A}"/>
              </a:ext>
            </a:extLst>
          </p:cNvPr>
          <p:cNvSpPr txBox="1"/>
          <p:nvPr/>
        </p:nvSpPr>
        <p:spPr>
          <a:xfrm>
            <a:off x="205273" y="251927"/>
            <a:ext cx="882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Example of completed Name on Back Section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B4D645-8C18-4310-B1C6-6EB971D1F29C}"/>
              </a:ext>
            </a:extLst>
          </p:cNvPr>
          <p:cNvSpPr txBox="1"/>
          <p:nvPr/>
        </p:nvSpPr>
        <p:spPr>
          <a:xfrm>
            <a:off x="4853068" y="3167743"/>
            <a:ext cx="58343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this section as shown above please choose a style from </a:t>
            </a:r>
          </a:p>
          <a:p>
            <a:r>
              <a:rPr lang="en-US" dirty="0"/>
              <a:t>our brochure and enter your name. Add options to dress</a:t>
            </a:r>
          </a:p>
          <a:p>
            <a:r>
              <a:rPr lang="en-US" dirty="0"/>
              <a:t>up your patch is you choose. We can add symbols for sports,</a:t>
            </a:r>
          </a:p>
          <a:p>
            <a:r>
              <a:rPr lang="en-US" dirty="0"/>
              <a:t>music/band, stars, paws, etc. Just ask.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E8F4B8-F351-47D5-BF2D-BCEDCA7E8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9" y="3167743"/>
            <a:ext cx="3861858" cy="29843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60E189-09B7-4E4D-952E-0F0ADB563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91" y="1127288"/>
            <a:ext cx="11831218" cy="181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2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0EC023-E97D-46B5-B291-C46B78A3290A}"/>
              </a:ext>
            </a:extLst>
          </p:cNvPr>
          <p:cNvSpPr txBox="1"/>
          <p:nvPr/>
        </p:nvSpPr>
        <p:spPr>
          <a:xfrm>
            <a:off x="205273" y="251927"/>
            <a:ext cx="4105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Sleeve Patch Section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B4D645-8C18-4310-B1C6-6EB971D1F29C}"/>
              </a:ext>
            </a:extLst>
          </p:cNvPr>
          <p:cNvSpPr txBox="1"/>
          <p:nvPr/>
        </p:nvSpPr>
        <p:spPr>
          <a:xfrm>
            <a:off x="707571" y="4961939"/>
            <a:ext cx="9964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this section of the form you will select the patches that you want on each sleeve of your jacket. On the</a:t>
            </a:r>
          </a:p>
          <a:p>
            <a:r>
              <a:rPr lang="en-US" dirty="0"/>
              <a:t>next few pages we will show examples of the most common and popular versions placed on student</a:t>
            </a:r>
          </a:p>
          <a:p>
            <a:r>
              <a:rPr lang="en-US" dirty="0"/>
              <a:t>jackets. This is you jacket and you can design to your needs within school guidelines.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810884-0D1C-4A42-AD44-2BD6147B6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1" y="898258"/>
            <a:ext cx="10776857" cy="387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0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0EC023-E97D-46B5-B291-C46B78A3290A}"/>
              </a:ext>
            </a:extLst>
          </p:cNvPr>
          <p:cNvSpPr txBox="1"/>
          <p:nvPr/>
        </p:nvSpPr>
        <p:spPr>
          <a:xfrm>
            <a:off x="205273" y="251927"/>
            <a:ext cx="8615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Sleeve Patch Section – Right Sleeve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0CCC3F-10C8-44F4-875A-F9892520E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328" y="898258"/>
            <a:ext cx="2476454" cy="3345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357D5C-A6F5-461E-B2B4-AD364EAFB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73" y="898258"/>
            <a:ext cx="4479892" cy="3345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8F4EB4-23BC-4D8D-B6FF-C9607051B9AC}"/>
              </a:ext>
            </a:extLst>
          </p:cNvPr>
          <p:cNvSpPr txBox="1"/>
          <p:nvPr/>
        </p:nvSpPr>
        <p:spPr>
          <a:xfrm>
            <a:off x="205273" y="4497355"/>
            <a:ext cx="114671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will show examples of the form and patches for this section. The picture is the right sleeve of a student jacket. It is </a:t>
            </a:r>
          </a:p>
          <a:p>
            <a:r>
              <a:rPr lang="en-US" dirty="0"/>
              <a:t>standard to put your graduation year on the top of either sleeve. This patch will be on the top of the right sleeve. Below</a:t>
            </a:r>
          </a:p>
          <a:p>
            <a:r>
              <a:rPr lang="en-US" dirty="0"/>
              <a:t>is a Cross as shown in our brochure with embroidering per the student request. You can fill in blanks for patch #3 and</a:t>
            </a:r>
          </a:p>
          <a:p>
            <a:r>
              <a:rPr lang="en-US" dirty="0"/>
              <a:t>#4 with any style you choose or are qualified for. As the note on the form states we will place the patches on each sleeve</a:t>
            </a:r>
          </a:p>
          <a:p>
            <a:r>
              <a:rPr lang="en-US" dirty="0"/>
              <a:t>in the order filled out on the form.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9EBC76-C8DA-4DB1-8E98-F883D57CD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3069" y="898258"/>
            <a:ext cx="3909318" cy="135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4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0EC023-E97D-46B5-B291-C46B78A3290A}"/>
              </a:ext>
            </a:extLst>
          </p:cNvPr>
          <p:cNvSpPr txBox="1"/>
          <p:nvPr/>
        </p:nvSpPr>
        <p:spPr>
          <a:xfrm>
            <a:off x="363233" y="242596"/>
            <a:ext cx="8348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Sleeve Patch Section – Left Sleeve 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8F4EB4-23BC-4D8D-B6FF-C9607051B9AC}"/>
              </a:ext>
            </a:extLst>
          </p:cNvPr>
          <p:cNvSpPr txBox="1"/>
          <p:nvPr/>
        </p:nvSpPr>
        <p:spPr>
          <a:xfrm>
            <a:off x="3706052" y="1035698"/>
            <a:ext cx="39917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Lets put 3 patches on the left sleeve</a:t>
            </a:r>
          </a:p>
          <a:p>
            <a:r>
              <a:rPr lang="en-US" dirty="0"/>
              <a:t>starting at the top with a Jersey Number</a:t>
            </a:r>
          </a:p>
          <a:p>
            <a:r>
              <a:rPr lang="en-US" dirty="0"/>
              <a:t>and a sports insert ( can be any sport just enter ). A position patch, an insert can be added. Last is a school Mascot, so just enter Mascot and we will make sure that the patch we have for your school will be entered properly.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9C28ED-8D5D-498F-A8A0-5E613DF72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748" y="4110077"/>
            <a:ext cx="2172641" cy="23380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5E7265-1B2A-4996-8A56-76AED3981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749" y="1011970"/>
            <a:ext cx="2172641" cy="3098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C6DF36-98E1-4063-9FD4-E0F9F1432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33" y="1044569"/>
            <a:ext cx="3268754" cy="509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8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76093"/>
            <a:ext cx="10515600" cy="2752907"/>
          </a:xfrm>
        </p:spPr>
        <p:txBody>
          <a:bodyPr/>
          <a:lstStyle/>
          <a:p>
            <a:r>
              <a:rPr lang="en-US" dirty="0"/>
              <a:t>If a patch in our brochure has blank space we can embroider lettering in that space for you, at no additional charge</a:t>
            </a:r>
          </a:p>
          <a:p>
            <a:r>
              <a:rPr lang="en-US" dirty="0"/>
              <a:t>We can also replace any lettering you see as examples in our brochure</a:t>
            </a:r>
          </a:p>
          <a:p>
            <a:r>
              <a:rPr lang="en-US" dirty="0"/>
              <a:t>Most patches in our brochure will come in school colors, but National Organizations and Clubs come in official colors. You have request color schemes different from national schemes.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C9829-725C-4713-B1DE-67ACD1718E38}"/>
              </a:ext>
            </a:extLst>
          </p:cNvPr>
          <p:cNvSpPr txBox="1"/>
          <p:nvPr/>
        </p:nvSpPr>
        <p:spPr>
          <a:xfrm>
            <a:off x="838200" y="165463"/>
            <a:ext cx="2276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Patch notes: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817E2C-4056-45B4-B461-E979560EC3EA}"/>
              </a:ext>
            </a:extLst>
          </p:cNvPr>
          <p:cNvSpPr txBox="1"/>
          <p:nvPr/>
        </p:nvSpPr>
        <p:spPr>
          <a:xfrm>
            <a:off x="583474" y="3812027"/>
            <a:ext cx="11443063" cy="193899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We are available to assist you with your form. Contact us and we can help via</a:t>
            </a:r>
          </a:p>
          <a:p>
            <a:r>
              <a:rPr lang="en-US" sz="2800" dirty="0"/>
              <a:t>a phone call. Or, take a picture of the form and text it to us. It will appear in our e-mail. We will fill it out and price for your review.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88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11162D-52EA-424D-A11E-ABB211D3673C}"/>
              </a:ext>
            </a:extLst>
          </p:cNvPr>
          <p:cNvSpPr txBox="1"/>
          <p:nvPr/>
        </p:nvSpPr>
        <p:spPr>
          <a:xfrm>
            <a:off x="644434" y="484551"/>
            <a:ext cx="307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Online Options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7810A4-06E6-49C2-9295-429414DFEC72}"/>
              </a:ext>
            </a:extLst>
          </p:cNvPr>
          <p:cNvSpPr txBox="1"/>
          <p:nvPr/>
        </p:nvSpPr>
        <p:spPr>
          <a:xfrm>
            <a:off x="644434" y="1306286"/>
            <a:ext cx="715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online form options available. If you choose that option we will complete the form with pricing and send it back for your review.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398987-B6AD-4226-885E-169771ED729B}"/>
              </a:ext>
            </a:extLst>
          </p:cNvPr>
          <p:cNvSpPr txBox="1"/>
          <p:nvPr/>
        </p:nvSpPr>
        <p:spPr>
          <a:xfrm>
            <a:off x="644434" y="2128021"/>
            <a:ext cx="3489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Payment Options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7E2453-7600-487C-B6C6-5A515F8CDA31}"/>
              </a:ext>
            </a:extLst>
          </p:cNvPr>
          <p:cNvSpPr txBox="1"/>
          <p:nvPr/>
        </p:nvSpPr>
        <p:spPr>
          <a:xfrm>
            <a:off x="644434" y="2949756"/>
            <a:ext cx="715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online payment options available. If you choose that option your student will not have to bring any paperwork or payment to school.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70B569-3D23-4EE6-9878-CA96CB31CCB5}"/>
              </a:ext>
            </a:extLst>
          </p:cNvPr>
          <p:cNvSpPr txBox="1"/>
          <p:nvPr/>
        </p:nvSpPr>
        <p:spPr>
          <a:xfrm>
            <a:off x="2037674" y="4127863"/>
            <a:ext cx="43719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BT Sales</a:t>
            </a:r>
          </a:p>
          <a:p>
            <a:pPr algn="ctr"/>
            <a:r>
              <a:rPr lang="en-US" sz="2800" dirty="0">
                <a:hlinkClick r:id="rId2"/>
              </a:rPr>
              <a:t>www.btsales.online</a:t>
            </a:r>
            <a:endParaRPr lang="en-US" sz="2800" dirty="0"/>
          </a:p>
          <a:p>
            <a:pPr algn="ctr"/>
            <a:r>
              <a:rPr lang="en-US" sz="2800" dirty="0"/>
              <a:t>E-mail: </a:t>
            </a:r>
            <a:r>
              <a:rPr lang="en-US" sz="2800" dirty="0">
                <a:hlinkClick r:id="rId3"/>
              </a:rPr>
              <a:t>btsalesla@gmail.com</a:t>
            </a:r>
            <a:endParaRPr lang="en-US" sz="2800" dirty="0"/>
          </a:p>
          <a:p>
            <a:pPr algn="ctr"/>
            <a:r>
              <a:rPr lang="en-US" sz="2800" dirty="0"/>
              <a:t>Contact: (225)244-9259</a:t>
            </a:r>
          </a:p>
        </p:txBody>
      </p:sp>
    </p:spTree>
    <p:extLst>
      <p:ext uri="{BB962C8B-B14F-4D97-AF65-F5344CB8AC3E}">
        <p14:creationId xmlns:p14="http://schemas.microsoft.com/office/powerpoint/2010/main" val="314945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presentation will assist in ordering your students Letterman Jacket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explain the form</a:t>
            </a:r>
          </a:p>
          <a:p>
            <a:r>
              <a:rPr lang="en-US" dirty="0"/>
              <a:t>Show you the items that can be purchased for your jacket</a:t>
            </a:r>
          </a:p>
          <a:p>
            <a:r>
              <a:rPr lang="en-US" dirty="0"/>
              <a:t>Present each section of the form</a:t>
            </a:r>
          </a:p>
          <a:p>
            <a:r>
              <a:rPr lang="en-US" dirty="0"/>
              <a:t>Display a sample of each section completed</a:t>
            </a:r>
          </a:p>
          <a:p>
            <a:r>
              <a:rPr lang="en-US" dirty="0"/>
              <a:t>Have a copy of your form available as you view the tutorial</a:t>
            </a:r>
          </a:p>
          <a:p>
            <a:r>
              <a:rPr lang="en-US" dirty="0"/>
              <a:t>Most important we are an e-mail or call away to assist you.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7837" y="291853"/>
            <a:ext cx="7153013" cy="832272"/>
          </a:xfrm>
        </p:spPr>
        <p:txBody>
          <a:bodyPr>
            <a:normAutofit fontScale="90000"/>
          </a:bodyPr>
          <a:lstStyle/>
          <a:p>
            <a:r>
              <a:rPr lang="en-US" dirty="0"/>
              <a:t>Lets start with your form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7E527-7849-4761-86AF-CEEDD69E21D7}"/>
              </a:ext>
            </a:extLst>
          </p:cNvPr>
          <p:cNvSpPr txBox="1"/>
          <p:nvPr/>
        </p:nvSpPr>
        <p:spPr>
          <a:xfrm>
            <a:off x="532819" y="1474236"/>
            <a:ext cx="4758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the next few pages we will take sections of     your form and display examples of how to complete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A5D4AF-0ADF-40EE-9FBB-D8EBE00382F8}"/>
              </a:ext>
            </a:extLst>
          </p:cNvPr>
          <p:cNvSpPr txBox="1"/>
          <p:nvPr/>
        </p:nvSpPr>
        <p:spPr>
          <a:xfrm>
            <a:off x="532819" y="2563011"/>
            <a:ext cx="4590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Pictures of a Standard Jacket will be included</a:t>
            </a:r>
          </a:p>
          <a:p>
            <a:endParaRPr lang="en-US" dirty="0"/>
          </a:p>
          <a:p>
            <a:r>
              <a:rPr lang="en-US" dirty="0"/>
              <a:t>Please have a copy of your form in front of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EB674C-9EA8-43BD-A170-BA65AFB1B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851" y="592933"/>
            <a:ext cx="4611150" cy="596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8F8532E-1A0F-4DCE-952B-177A6F93E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01" y="643394"/>
            <a:ext cx="11417559" cy="24903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6D2289-0F3C-4C3D-AD88-762A10D09524}"/>
              </a:ext>
            </a:extLst>
          </p:cNvPr>
          <p:cNvSpPr/>
          <p:nvPr/>
        </p:nvSpPr>
        <p:spPr>
          <a:xfrm>
            <a:off x="597159" y="830424"/>
            <a:ext cx="4693298" cy="232332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9E83702-9DF9-4CC7-A514-1F62367F3E88}"/>
              </a:ext>
            </a:extLst>
          </p:cNvPr>
          <p:cNvSpPr/>
          <p:nvPr/>
        </p:nvSpPr>
        <p:spPr>
          <a:xfrm>
            <a:off x="2684477" y="321505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9C0F0C-1339-4767-9BB7-A38854D4E14E}"/>
              </a:ext>
            </a:extLst>
          </p:cNvPr>
          <p:cNvSpPr txBox="1"/>
          <p:nvPr/>
        </p:nvSpPr>
        <p:spPr>
          <a:xfrm>
            <a:off x="1057013" y="4254761"/>
            <a:ext cx="39931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Enter Student’s Name</a:t>
            </a:r>
          </a:p>
          <a:p>
            <a:pPr marL="342900" indent="-342900">
              <a:buAutoNum type="arabicPeriod"/>
            </a:pPr>
            <a:r>
              <a:rPr lang="en-US" dirty="0"/>
              <a:t>Place an “X” in the proper Gender</a:t>
            </a:r>
          </a:p>
          <a:p>
            <a:pPr marL="342900" indent="-342900">
              <a:buAutoNum type="arabicPeriod"/>
            </a:pPr>
            <a:r>
              <a:rPr lang="en-US" dirty="0"/>
              <a:t>Enter School or Organization</a:t>
            </a:r>
          </a:p>
          <a:p>
            <a:pPr marL="342900" indent="-342900">
              <a:buAutoNum type="arabicPeriod"/>
            </a:pPr>
            <a:r>
              <a:rPr lang="en-US" dirty="0"/>
              <a:t>Enter City</a:t>
            </a:r>
          </a:p>
          <a:p>
            <a:pPr marL="342900" indent="-342900">
              <a:buAutoNum type="arabicPeriod"/>
            </a:pPr>
            <a:r>
              <a:rPr lang="en-US" dirty="0"/>
              <a:t>Enter a valid e-mail address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4AF7CA-1F88-4F15-B3F7-7D218543121A}"/>
              </a:ext>
            </a:extLst>
          </p:cNvPr>
          <p:cNvSpPr/>
          <p:nvPr/>
        </p:nvSpPr>
        <p:spPr>
          <a:xfrm>
            <a:off x="5290457" y="1282772"/>
            <a:ext cx="2309969" cy="18709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B737438-68F6-4B5E-BBBF-E7E07B062379}"/>
              </a:ext>
            </a:extLst>
          </p:cNvPr>
          <p:cNvSpPr/>
          <p:nvPr/>
        </p:nvSpPr>
        <p:spPr>
          <a:xfrm>
            <a:off x="6203125" y="3215050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4D00C5-419F-465E-83A1-5FEB427F01F3}"/>
              </a:ext>
            </a:extLst>
          </p:cNvPr>
          <p:cNvSpPr txBox="1"/>
          <p:nvPr/>
        </p:nvSpPr>
        <p:spPr>
          <a:xfrm>
            <a:off x="5156233" y="4254761"/>
            <a:ext cx="30472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Your Sales Rep will fill </a:t>
            </a:r>
          </a:p>
          <a:p>
            <a:r>
              <a:rPr lang="en-US" dirty="0"/>
              <a:t>out this portion of your form</a:t>
            </a:r>
          </a:p>
          <a:p>
            <a:r>
              <a:rPr lang="en-US" dirty="0"/>
              <a:t>2. Sizes are suggested to each student, but the final decision is the responsibility of the student and/or parent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B0EA91-7E22-4B28-9161-897FDFD391D3}"/>
              </a:ext>
            </a:extLst>
          </p:cNvPr>
          <p:cNvSpPr/>
          <p:nvPr/>
        </p:nvSpPr>
        <p:spPr>
          <a:xfrm>
            <a:off x="7600425" y="830424"/>
            <a:ext cx="4153035" cy="232332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147EB3D-96F7-43EE-AD9D-DA10F3125D8E}"/>
              </a:ext>
            </a:extLst>
          </p:cNvPr>
          <p:cNvSpPr/>
          <p:nvPr/>
        </p:nvSpPr>
        <p:spPr>
          <a:xfrm>
            <a:off x="9434626" y="324142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3E1158-6D63-4CCD-8563-83941EDFAAD7}"/>
              </a:ext>
            </a:extLst>
          </p:cNvPr>
          <p:cNvSpPr txBox="1"/>
          <p:nvPr/>
        </p:nvSpPr>
        <p:spPr>
          <a:xfrm>
            <a:off x="8297115" y="4254761"/>
            <a:ext cx="324428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Place an “X” in the Standard</a:t>
            </a:r>
          </a:p>
          <a:p>
            <a:r>
              <a:rPr lang="en-US" dirty="0"/>
              <a:t>jacket box</a:t>
            </a:r>
          </a:p>
          <a:p>
            <a:r>
              <a:rPr lang="en-US" dirty="0"/>
              <a:t>2. Each School has a standard </a:t>
            </a:r>
          </a:p>
          <a:p>
            <a:r>
              <a:rPr lang="en-US" dirty="0"/>
              <a:t>specification written</a:t>
            </a:r>
          </a:p>
          <a:p>
            <a:r>
              <a:rPr lang="en-US" dirty="0"/>
              <a:t>3. Place an “X” to add upgrades</a:t>
            </a:r>
          </a:p>
          <a:p>
            <a:r>
              <a:rPr lang="en-US" dirty="0"/>
              <a:t>such as a Sailor Collar or Leather</a:t>
            </a:r>
          </a:p>
          <a:p>
            <a:r>
              <a:rPr lang="en-US" dirty="0"/>
              <a:t>sleeves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17CD69-9724-4FA6-BB39-775F332F3DC4}"/>
              </a:ext>
            </a:extLst>
          </p:cNvPr>
          <p:cNvSpPr txBox="1"/>
          <p:nvPr/>
        </p:nvSpPr>
        <p:spPr>
          <a:xfrm>
            <a:off x="4238248" y="141232"/>
            <a:ext cx="3715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Starting at the Top</a:t>
            </a:r>
          </a:p>
        </p:txBody>
      </p:sp>
    </p:spTree>
    <p:extLst>
      <p:ext uri="{BB962C8B-B14F-4D97-AF65-F5344CB8AC3E}">
        <p14:creationId xmlns:p14="http://schemas.microsoft.com/office/powerpoint/2010/main" val="116904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3BD3D9F-179C-48F2-A901-9E3C518FA09E}"/>
              </a:ext>
            </a:extLst>
          </p:cNvPr>
          <p:cNvSpPr txBox="1"/>
          <p:nvPr/>
        </p:nvSpPr>
        <p:spPr>
          <a:xfrm>
            <a:off x="2625594" y="774441"/>
            <a:ext cx="6940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Example of completed Info Section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7D3793-1F16-42A8-B26A-3458FB12E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61" y="1420772"/>
            <a:ext cx="11392678" cy="286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AA9028-86E2-404D-894E-55003C51B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258"/>
            <a:ext cx="12111135" cy="16311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0EC023-E97D-46B5-B291-C46B78A3290A}"/>
              </a:ext>
            </a:extLst>
          </p:cNvPr>
          <p:cNvSpPr txBox="1"/>
          <p:nvPr/>
        </p:nvSpPr>
        <p:spPr>
          <a:xfrm>
            <a:off x="205273" y="251927"/>
            <a:ext cx="2673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Award Letter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B4D645-8C18-4310-B1C6-6EB971D1F29C}"/>
              </a:ext>
            </a:extLst>
          </p:cNvPr>
          <p:cNvSpPr txBox="1"/>
          <p:nvPr/>
        </p:nvSpPr>
        <p:spPr>
          <a:xfrm>
            <a:off x="4853066" y="2901249"/>
            <a:ext cx="53620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the insert lines above enter the sport or</a:t>
            </a:r>
          </a:p>
          <a:p>
            <a:r>
              <a:rPr lang="en-US" dirty="0"/>
              <a:t>club symbol that your student participated or</a:t>
            </a:r>
          </a:p>
          <a:p>
            <a:r>
              <a:rPr lang="en-US" dirty="0"/>
              <a:t>qualified in per school requirements. For </a:t>
            </a:r>
          </a:p>
          <a:p>
            <a:r>
              <a:rPr lang="en-US" dirty="0"/>
              <a:t>example the picture to the left is a Track Shoe</a:t>
            </a:r>
          </a:p>
          <a:p>
            <a:r>
              <a:rPr lang="en-US" dirty="0"/>
              <a:t>and One Letter bar and Football with Two Letter Bars.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A286D2-765A-4DE0-899A-DB1ACA059E55}"/>
              </a:ext>
            </a:extLst>
          </p:cNvPr>
          <p:cNvSpPr txBox="1"/>
          <p:nvPr/>
        </p:nvSpPr>
        <p:spPr>
          <a:xfrm>
            <a:off x="4853068" y="4498650"/>
            <a:ext cx="48616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Other examples: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Music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Clubs ( BETA, DECA,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Academic Lamp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Sports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Just ask and we will let you know if we can add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09BC23-DD19-435F-9E76-2303A20DA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21" y="2795733"/>
            <a:ext cx="2988518" cy="340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3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74D105-0739-47CE-9FD8-6AA5D7A4447E}"/>
              </a:ext>
            </a:extLst>
          </p:cNvPr>
          <p:cNvSpPr/>
          <p:nvPr/>
        </p:nvSpPr>
        <p:spPr>
          <a:xfrm>
            <a:off x="1811686" y="893020"/>
            <a:ext cx="85686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Example of completed Award Letter Section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FA6176-E5E2-4302-A1E9-3E646653F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392" y="3370610"/>
            <a:ext cx="2525289" cy="2877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5B3181-FC99-4320-A264-F217C1F60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41" y="1716633"/>
            <a:ext cx="11579290" cy="1476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9F3233-3BD5-43D2-AFD9-E374DE5DF4F6}"/>
              </a:ext>
            </a:extLst>
          </p:cNvPr>
          <p:cNvSpPr txBox="1"/>
          <p:nvPr/>
        </p:nvSpPr>
        <p:spPr>
          <a:xfrm>
            <a:off x="4553339" y="3657600"/>
            <a:ext cx="65054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how you would complete this section using the example to </a:t>
            </a:r>
          </a:p>
          <a:p>
            <a:r>
              <a:rPr lang="en-US" dirty="0"/>
              <a:t>the left. A Football insert and 2 bars if your student lettered for</a:t>
            </a:r>
          </a:p>
          <a:p>
            <a:r>
              <a:rPr lang="en-US" dirty="0"/>
              <a:t>two years of Varsity Football. And a Track shoe with one bar for one</a:t>
            </a:r>
          </a:p>
          <a:p>
            <a:r>
              <a:rPr lang="en-US" dirty="0"/>
              <a:t>year of Varsity Track.</a:t>
            </a:r>
          </a:p>
          <a:p>
            <a:endParaRPr lang="en-US" dirty="0"/>
          </a:p>
          <a:p>
            <a:r>
              <a:rPr lang="en-US" dirty="0"/>
              <a:t>Inserts can be specific to Sports, Music, Clubs, etc.</a:t>
            </a:r>
          </a:p>
        </p:txBody>
      </p:sp>
    </p:spTree>
    <p:extLst>
      <p:ext uri="{BB962C8B-B14F-4D97-AF65-F5344CB8AC3E}">
        <p14:creationId xmlns:p14="http://schemas.microsoft.com/office/powerpoint/2010/main" val="168478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0EC023-E97D-46B5-B291-C46B78A3290A}"/>
              </a:ext>
            </a:extLst>
          </p:cNvPr>
          <p:cNvSpPr txBox="1"/>
          <p:nvPr/>
        </p:nvSpPr>
        <p:spPr>
          <a:xfrm>
            <a:off x="205273" y="251927"/>
            <a:ext cx="3052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Name on Front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B4D645-8C18-4310-B1C6-6EB971D1F29C}"/>
              </a:ext>
            </a:extLst>
          </p:cNvPr>
          <p:cNvSpPr txBox="1"/>
          <p:nvPr/>
        </p:nvSpPr>
        <p:spPr>
          <a:xfrm>
            <a:off x="4759762" y="2690335"/>
            <a:ext cx="65776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1 inch embroidered lettering on the right chest of the jacket. </a:t>
            </a:r>
          </a:p>
          <a:p>
            <a:r>
              <a:rPr lang="en-US" dirty="0"/>
              <a:t>An example is the picture to the left.</a:t>
            </a:r>
          </a:p>
          <a:p>
            <a:endParaRPr lang="en-US" dirty="0"/>
          </a:p>
          <a:p>
            <a:r>
              <a:rPr lang="en-US" dirty="0"/>
              <a:t>Sample of completed section below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A30F06-BDFE-4A34-8AD3-3CF1E8687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55" y="1438669"/>
            <a:ext cx="11426890" cy="6029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99663E-6188-44AE-AF2A-A98502086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55" y="2421731"/>
            <a:ext cx="4181474" cy="20145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8B4C07-A068-4BEF-8942-8EA1383D7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18" y="5114345"/>
            <a:ext cx="11529527" cy="60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3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0EC023-E97D-46B5-B291-C46B78A3290A}"/>
              </a:ext>
            </a:extLst>
          </p:cNvPr>
          <p:cNvSpPr txBox="1"/>
          <p:nvPr/>
        </p:nvSpPr>
        <p:spPr>
          <a:xfrm>
            <a:off x="205273" y="251927"/>
            <a:ext cx="4450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Name on Back Section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B4D645-8C18-4310-B1C6-6EB971D1F29C}"/>
              </a:ext>
            </a:extLst>
          </p:cNvPr>
          <p:cNvSpPr txBox="1"/>
          <p:nvPr/>
        </p:nvSpPr>
        <p:spPr>
          <a:xfrm>
            <a:off x="4853068" y="3167743"/>
            <a:ext cx="61187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this section you can order a chenille patch with your name</a:t>
            </a:r>
          </a:p>
          <a:p>
            <a:r>
              <a:rPr lang="en-US" dirty="0"/>
              <a:t>and many added options. The example to the left is a students</a:t>
            </a:r>
          </a:p>
          <a:p>
            <a:r>
              <a:rPr lang="en-US" dirty="0"/>
              <a:t>name in “Script” style with a tail added. Additional options the</a:t>
            </a:r>
          </a:p>
          <a:p>
            <a:r>
              <a:rPr lang="en-US" dirty="0"/>
              <a:t>Student added lettering in the tail and Football Symbols. Please</a:t>
            </a:r>
          </a:p>
          <a:p>
            <a:r>
              <a:rPr lang="en-US" dirty="0"/>
              <a:t>view our brochure online or in your student package for the</a:t>
            </a:r>
          </a:p>
          <a:p>
            <a:r>
              <a:rPr lang="en-US" dirty="0"/>
              <a:t>styles available.</a:t>
            </a:r>
          </a:p>
          <a:p>
            <a:endParaRPr lang="en-US" dirty="0"/>
          </a:p>
          <a:p>
            <a:r>
              <a:rPr lang="en-US" dirty="0"/>
              <a:t>See the next page for and example.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E8F4B8-F351-47D5-BF2D-BCEDCA7E8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9" y="3167743"/>
            <a:ext cx="3861858" cy="29843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A1B04C-C622-4E67-AE16-BAA50770A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29" y="954643"/>
            <a:ext cx="11625942" cy="183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3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2665</TotalTime>
  <Words>972</Words>
  <Application>Microsoft Office PowerPoint</Application>
  <PresentationFormat>Widescreen</PresentationFormat>
  <Paragraphs>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Order your jacket tutorial</vt:lpstr>
      <vt:lpstr>This presentation will assist in ordering your students Letterman Jacket</vt:lpstr>
      <vt:lpstr>Lets start with your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 your jacket tutorial</dc:title>
  <dc:creator>Brett Tranchina</dc:creator>
  <cp:lastModifiedBy>Brett Tranchina</cp:lastModifiedBy>
  <cp:revision>33</cp:revision>
  <cp:lastPrinted>2019-02-10T22:32:15Z</cp:lastPrinted>
  <dcterms:created xsi:type="dcterms:W3CDTF">2019-02-05T00:11:52Z</dcterms:created>
  <dcterms:modified xsi:type="dcterms:W3CDTF">2019-02-10T22:33:41Z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